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4" r:id="rId10"/>
    <p:sldId id="263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E0D84-33F8-4A19-901D-164682084459}" v="2" dt="2020-06-21T07:03:26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1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HURA Makoto" userId="544bdacae5c84b17" providerId="LiveId" clId="{821E0D84-33F8-4A19-901D-164682084459}"/>
    <pc:docChg chg="modSld">
      <pc:chgData name="OHURA Makoto" userId="544bdacae5c84b17" providerId="LiveId" clId="{821E0D84-33F8-4A19-901D-164682084459}" dt="2020-06-21T07:03:30.365" v="26" actId="6549"/>
      <pc:docMkLst>
        <pc:docMk/>
      </pc:docMkLst>
      <pc:sldChg chg="modSp mod">
        <pc:chgData name="OHURA Makoto" userId="544bdacae5c84b17" providerId="LiveId" clId="{821E0D84-33F8-4A19-901D-164682084459}" dt="2020-06-21T07:03:30.365" v="26" actId="6549"/>
        <pc:sldMkLst>
          <pc:docMk/>
          <pc:sldMk cId="0" sldId="256"/>
        </pc:sldMkLst>
        <pc:spChg chg="mod">
          <ac:chgData name="OHURA Makoto" userId="544bdacae5c84b17" providerId="LiveId" clId="{821E0D84-33F8-4A19-901D-164682084459}" dt="2020-06-21T07:03:30.365" v="26" actId="6549"/>
          <ac:spMkLst>
            <pc:docMk/>
            <pc:sldMk cId="0" sldId="256"/>
            <ac:spMk id="2051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D2802E-ADD5-4D22-AB29-E06758A5B0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209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331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331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1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1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334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334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4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3358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335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3361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336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6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337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3371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2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3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4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5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6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7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78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133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 anchorCtr="1"/>
          <a:lstStyle>
            <a:lvl1pPr algn="ctr">
              <a:defRPr sz="54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33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3381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3382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13383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3A4739-D079-4AEB-A3F5-BDD1E6210E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65D0A-DE62-4712-9CE5-6277C0125D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077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53DFD-63A6-4814-8854-68B8F29C03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1515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8226425" cy="21717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5613" y="3922713"/>
            <a:ext cx="8226425" cy="21732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0E13E0DD-CF0C-4D04-954D-5AAB4DCDE1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429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C579CFF5-EC89-405A-A6EF-E8D2DA67D3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06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66043-31C7-42C0-BDD1-08C27BFC2A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71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5DEBE-BCD6-42B0-80B8-9CB384DC39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25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14558-5FD7-4C8B-B8D2-255567743E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378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0DD32-5289-46C3-A649-E3EE1C265E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1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78FB7-F1EE-4FB2-81F9-CD613DFD10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96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E5F32-107E-4B46-8111-CCC615429B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964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FDF0A-02D3-40B9-B9F9-808D0F0D6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79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F275-D267-4654-A839-19268A0B8A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64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229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2292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229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1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2318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231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2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2334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2335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6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2337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233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3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234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234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48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49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50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5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52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53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54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1235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235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1235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ja-JP"/>
              <a:t>人文情報基礎 [文学部]</a:t>
            </a:r>
          </a:p>
        </p:txBody>
      </p:sp>
      <p:sp>
        <p:nvSpPr>
          <p:cNvPr id="1235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71FEACB-06BC-4165-8E88-B81FDBB139E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35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Microsoft PowerPoint</a:t>
            </a:r>
            <a:r>
              <a:rPr lang="ja-JP" altLang="en-US" dirty="0"/>
              <a:t>を使ってみよう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情報基礎演習 </a:t>
            </a:r>
            <a:r>
              <a:rPr lang="en-US" altLang="ja-JP" dirty="0"/>
              <a:t>[</a:t>
            </a:r>
            <a:r>
              <a:rPr lang="ja-JP" altLang="en-US" dirty="0"/>
              <a:t>文学部</a:t>
            </a:r>
            <a:r>
              <a:rPr lang="en-US" altLang="ja-JP" dirty="0"/>
              <a:t>]</a:t>
            </a:r>
            <a:endParaRPr kumimoji="0" lang="en-US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897-E043-4814-85FF-51218B5F3FEE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アニメーション効果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「アニメーション」タブ</a:t>
            </a:r>
          </a:p>
          <a:p>
            <a:pPr lvl="1"/>
            <a:r>
              <a:rPr lang="ja-JP" altLang="en-US" dirty="0"/>
              <a:t>スライドしてきたり</a:t>
            </a:r>
            <a:r>
              <a:rPr lang="en-US" altLang="ja-JP" dirty="0"/>
              <a:t>…</a:t>
            </a:r>
          </a:p>
          <a:p>
            <a:pPr lvl="1"/>
            <a:r>
              <a:rPr kumimoji="0" lang="ja-JP" altLang="en-US" dirty="0"/>
              <a:t>その場に出現したり</a:t>
            </a:r>
            <a:r>
              <a:rPr kumimoji="0" lang="en-US" altLang="ja-JP" dirty="0"/>
              <a:t>…</a:t>
            </a:r>
          </a:p>
          <a:p>
            <a:pPr lvl="1"/>
            <a:r>
              <a:rPr kumimoji="0" lang="ja-JP" altLang="en-US" dirty="0"/>
              <a:t>回転したり</a:t>
            </a:r>
            <a:r>
              <a:rPr kumimoji="0" lang="en-US" altLang="ja-JP" dirty="0"/>
              <a:t>…</a:t>
            </a:r>
          </a:p>
          <a:p>
            <a:pPr lvl="1"/>
            <a:r>
              <a:rPr kumimoji="0" lang="ja-JP" altLang="en-US" dirty="0"/>
              <a:t>大きくなったり</a:t>
            </a:r>
            <a:r>
              <a:rPr kumimoji="0" lang="en-US" altLang="ja-JP" dirty="0"/>
              <a:t>…</a:t>
            </a:r>
          </a:p>
          <a:p>
            <a:pPr lvl="1"/>
            <a:r>
              <a:rPr kumimoji="0" lang="ja-JP" altLang="en-US" dirty="0"/>
              <a:t>消えたりします</a:t>
            </a:r>
          </a:p>
          <a:p>
            <a:pPr lvl="1"/>
            <a:r>
              <a:rPr kumimoji="0" lang="ja-JP" altLang="en-US" dirty="0"/>
              <a:t>その他にも</a:t>
            </a:r>
            <a:r>
              <a:rPr kumimoji="0" lang="en-US" altLang="ja-JP" dirty="0"/>
              <a:t>…</a:t>
            </a:r>
          </a:p>
          <a:p>
            <a:pPr lvl="1"/>
            <a:endParaRPr kumimoji="0"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975 0.39515 C 0.59444 0.09735 0.54913 -0.19976 0.47204 -0.27052 C 0.39479 -0.3408 0.2552 -0.07514 0.17656 -0.03028 C 0.09774 0.01457 0.04861 0.0074 4.72222E-6 -4.62428E-6 " pathEditMode="relative" rAng="229889" ptsTypes="aaaA">
                                      <p:cBhvr>
                                        <p:cTn id="52" dur="2000" spd="-100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59" y="-384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9AF5-3F5A-4716-ABE1-20FEE9B519E7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切り替え効果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「画面切り替え」タブ</a:t>
            </a:r>
            <a:endParaRPr lang="ja-JP" altLang="en-US" dirty="0"/>
          </a:p>
          <a:p>
            <a:pPr lvl="1"/>
            <a:r>
              <a:rPr kumimoji="0" lang="ja-JP" altLang="en-US" dirty="0"/>
              <a:t>スライド切り替え時のアニメーションを</a:t>
            </a:r>
            <a:br>
              <a:rPr kumimoji="0" lang="ja-JP" altLang="en-US" dirty="0"/>
            </a:br>
            <a:r>
              <a:rPr kumimoji="0" lang="ja-JP" altLang="en-US" dirty="0"/>
              <a:t>設定できます</a:t>
            </a:r>
          </a:p>
        </p:txBody>
      </p:sp>
    </p:spTree>
  </p:cSld>
  <p:clrMapOvr>
    <a:masterClrMapping/>
  </p:clrMapOvr>
  <p:transition spd="slow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E8F-24D8-448E-8042-1BC0F306F39A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注意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58888" y="1557338"/>
            <a:ext cx="64150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アニメーション効果や画面切り替え効果は</a:t>
            </a:r>
          </a:p>
          <a:p>
            <a:pPr algn="ctr"/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使いすぎるとかえって見づらい</a:t>
            </a:r>
          </a:p>
          <a:p>
            <a:pPr algn="ctr"/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プレゼンテーションになってしまう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140200" y="3141663"/>
            <a:ext cx="647700" cy="719137"/>
          </a:xfrm>
          <a:prstGeom prst="downArrow">
            <a:avLst>
              <a:gd name="adj1" fmla="val 50000"/>
              <a:gd name="adj2" fmla="val 4779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822450" y="4076700"/>
            <a:ext cx="53133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伝えたい内容がわかりやすい</a:t>
            </a:r>
          </a:p>
          <a:p>
            <a:pPr algn="ctr"/>
            <a:r>
              <a:rPr kumimoji="0"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スライドを作ることを心がけましょう</a:t>
            </a:r>
            <a:endParaRPr lang="ja-JP" alt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10C4D-7AAB-4161-8A30-6E6D98C017B1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アウトラインモードとスライド一覧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アウトラインモード</a:t>
            </a:r>
          </a:p>
          <a:p>
            <a:pPr lvl="1"/>
            <a:r>
              <a:rPr kumimoji="0" lang="ja-JP" altLang="en-US" dirty="0"/>
              <a:t>入力したテキストを一望</a:t>
            </a:r>
          </a:p>
          <a:p>
            <a:pPr lvl="1"/>
            <a:r>
              <a:rPr kumimoji="0" lang="ja-JP" altLang="en-US" dirty="0"/>
              <a:t>プレゼンテーションの流れを把握</a:t>
            </a:r>
            <a:endParaRPr lang="ja-JP" altLang="en-US" dirty="0"/>
          </a:p>
          <a:p>
            <a:r>
              <a:rPr lang="ja-JP" altLang="en-US" dirty="0"/>
              <a:t>スライド一覧</a:t>
            </a:r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「表示」→「スライド一覧」</a:t>
            </a:r>
            <a:r>
              <a:rPr lang="ja-JP" altLang="en-US" dirty="0"/>
              <a:t>または画面右下のボタンで選択</a:t>
            </a:r>
          </a:p>
          <a:p>
            <a:pPr lvl="1"/>
            <a:r>
              <a:rPr lang="ja-JP" altLang="en-US" dirty="0"/>
              <a:t>スライドを見ながら順序を変更など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4940-9804-477B-B120-644D0CDA4360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スライドショー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>
                <a:solidFill>
                  <a:srgbClr val="FF0000"/>
                </a:solidFill>
              </a:rPr>
              <a:t>「スライドショー」→「実行」</a:t>
            </a:r>
          </a:p>
          <a:p>
            <a:pPr lvl="1"/>
            <a:r>
              <a:rPr lang="ja-JP" altLang="en-US"/>
              <a:t>スライドを順番に全画面表示</a:t>
            </a:r>
          </a:p>
          <a:p>
            <a:pPr lvl="1"/>
            <a:r>
              <a:rPr lang="ja-JP" altLang="en-US"/>
              <a:t>キーボード</a:t>
            </a:r>
          </a:p>
          <a:p>
            <a:pPr lvl="2"/>
            <a:r>
              <a:rPr kumimoji="0" lang="en-US" altLang="ja-JP"/>
              <a:t>N (Space)</a:t>
            </a:r>
            <a:r>
              <a:rPr kumimoji="0" lang="ja-JP" altLang="en-US"/>
              <a:t>：次へ</a:t>
            </a:r>
          </a:p>
          <a:p>
            <a:pPr lvl="2"/>
            <a:r>
              <a:rPr kumimoji="0" lang="en-US" altLang="ja-JP"/>
              <a:t>P (Backspace)</a:t>
            </a:r>
            <a:r>
              <a:rPr kumimoji="0" lang="ja-JP" altLang="en-US"/>
              <a:t>：前へ</a:t>
            </a:r>
          </a:p>
          <a:p>
            <a:pPr lvl="2"/>
            <a:r>
              <a:rPr kumimoji="0" lang="en-US" altLang="ja-JP"/>
              <a:t>ESC</a:t>
            </a:r>
            <a:r>
              <a:rPr kumimoji="0" lang="ja-JP" altLang="en-US"/>
              <a:t>：スライドショーの終了</a:t>
            </a:r>
          </a:p>
          <a:p>
            <a:pPr lvl="1"/>
            <a:r>
              <a:rPr lang="ja-JP" altLang="en-US"/>
              <a:t>マウス</a:t>
            </a:r>
          </a:p>
          <a:p>
            <a:pPr lvl="2"/>
            <a:r>
              <a:rPr kumimoji="0" lang="ja-JP" altLang="en-US"/>
              <a:t>左クリック：次へ</a:t>
            </a:r>
          </a:p>
          <a:p>
            <a:pPr lvl="2"/>
            <a:r>
              <a:rPr lang="ja-JP" altLang="en-US"/>
              <a:t>右クリック：ポップアップメニュー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5322-B430-46F0-9D4E-0F07B0BBB1B5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プレゼンテーションのポイント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文章はできるだけ簡潔に</a:t>
            </a:r>
          </a:p>
          <a:p>
            <a:r>
              <a:rPr lang="ja-JP" altLang="en-US"/>
              <a:t>箇条書き、フォントの色やサイズ変更をうまく利用する。</a:t>
            </a:r>
          </a:p>
          <a:p>
            <a:pPr lvl="1"/>
            <a:r>
              <a:rPr lang="ja-JP" altLang="en-US"/>
              <a:t>フォントサイズの例</a:t>
            </a:r>
          </a:p>
          <a:p>
            <a:pPr lvl="1">
              <a:buFont typeface="Wingdings" pitchFamily="2" charset="2"/>
              <a:buNone/>
            </a:pPr>
            <a:r>
              <a:rPr lang="ja-JP" altLang="en-US" sz="4000"/>
              <a:t>４０ポイント </a:t>
            </a:r>
            <a:r>
              <a:rPr lang="en-US" altLang="ja-JP" sz="3600"/>
              <a:t>36</a:t>
            </a:r>
            <a:r>
              <a:rPr lang="ja-JP" altLang="en-US" sz="3600"/>
              <a:t>ポイント </a:t>
            </a:r>
            <a:r>
              <a:rPr lang="en-US" altLang="ja-JP" sz="3200"/>
              <a:t>32</a:t>
            </a:r>
            <a:r>
              <a:rPr lang="ja-JP" altLang="en-US" sz="3200"/>
              <a:t>ポイント</a:t>
            </a:r>
          </a:p>
          <a:p>
            <a:pPr lvl="1">
              <a:buFont typeface="Wingdings" pitchFamily="2" charset="2"/>
              <a:buNone/>
            </a:pPr>
            <a:r>
              <a:rPr lang="en-US" altLang="ja-JP"/>
              <a:t>28</a:t>
            </a:r>
            <a:r>
              <a:rPr lang="ja-JP" altLang="en-US"/>
              <a:t>ポイント </a:t>
            </a:r>
            <a:r>
              <a:rPr lang="ja-JP" altLang="en-US" sz="2000"/>
              <a:t> </a:t>
            </a:r>
            <a:r>
              <a:rPr lang="en-US" altLang="ja-JP" sz="2000"/>
              <a:t>20</a:t>
            </a:r>
            <a:r>
              <a:rPr lang="ja-JP" altLang="en-US" sz="2000"/>
              <a:t>ポイント </a:t>
            </a:r>
            <a:r>
              <a:rPr lang="en-US" altLang="ja-JP" sz="1200"/>
              <a:t>12</a:t>
            </a:r>
            <a:r>
              <a:rPr lang="ja-JP" altLang="en-US" sz="1200"/>
              <a:t>ポイント</a:t>
            </a:r>
          </a:p>
          <a:p>
            <a:r>
              <a:rPr lang="ja-JP" altLang="en-US"/>
              <a:t>アニメーションは多用しすぎると逆効果</a:t>
            </a:r>
          </a:p>
          <a:p>
            <a:pPr>
              <a:buFont typeface="Wingdings" pitchFamily="2" charset="2"/>
              <a:buNone/>
            </a:pPr>
            <a:endParaRPr lang="en-US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A6C-3C5A-4BD8-B8E9-AF0C33DA8A8E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プレゼンテーションのポイント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7788275" cy="4497387"/>
          </a:xfrm>
        </p:spPr>
        <p:txBody>
          <a:bodyPr/>
          <a:lstStyle/>
          <a:p>
            <a:r>
              <a:rPr lang="ja-JP" altLang="en-US"/>
              <a:t>言葉で表現しにくい場合は図表を上手に利用する。</a:t>
            </a:r>
          </a:p>
          <a:p>
            <a:pPr lvl="1"/>
            <a:r>
              <a:rPr lang="en-US" altLang="ja-JP" sz="2400"/>
              <a:t>PowerPoint </a:t>
            </a:r>
            <a:r>
              <a:rPr lang="ja-JP" altLang="en-US" sz="2400"/>
              <a:t>も他のアプリケーションから図表をコピーできる。</a:t>
            </a:r>
          </a:p>
          <a:p>
            <a:pPr>
              <a:buFont typeface="Wingdings" pitchFamily="2" charset="2"/>
              <a:buNone/>
            </a:pPr>
            <a:endParaRPr lang="en-US" altLang="ja-JP" sz="2800"/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76375" y="3573463"/>
          <a:ext cx="4703763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グラフ" r:id="rId3" imgW="4629059" imgH="2543030" progId="Excel.Chart.8">
                  <p:embed/>
                </p:oleObj>
              </mc:Choice>
              <mc:Fallback>
                <p:oleObj name="グラフ" r:id="rId3" imgW="4629059" imgH="2543030" progId="Excel.Chart.8">
                  <p:embed/>
                  <p:pic>
                    <p:nvPicPr>
                      <p:cNvPr id="399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73463"/>
                        <a:ext cx="4703763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2A7D-B0D7-463C-82B0-953BF2FA8B78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PowerPoint</a:t>
            </a:r>
            <a:r>
              <a:rPr lang="ja-JP" altLang="en-US"/>
              <a:t>とは何か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プレゼンテーション用アプリケーション</a:t>
            </a:r>
          </a:p>
          <a:p>
            <a:pPr lvl="1"/>
            <a:r>
              <a:rPr lang="ja-JP" altLang="en-US"/>
              <a:t>スライドショー機能</a:t>
            </a:r>
          </a:p>
          <a:p>
            <a:pPr lvl="1"/>
            <a:r>
              <a:rPr lang="ja-JP" altLang="en-US"/>
              <a:t>アニメーション・サウンド効果</a:t>
            </a:r>
          </a:p>
          <a:p>
            <a:r>
              <a:rPr lang="en-US" altLang="ja-JP"/>
              <a:t>Microsoft Office</a:t>
            </a:r>
            <a:r>
              <a:rPr lang="ja-JP" altLang="en-US"/>
              <a:t>の一部</a:t>
            </a:r>
          </a:p>
          <a:p>
            <a:pPr lvl="1"/>
            <a:r>
              <a:rPr lang="en-US" altLang="ja-JP"/>
              <a:t>Word</a:t>
            </a:r>
            <a:r>
              <a:rPr lang="ja-JP" altLang="en-US"/>
              <a:t>、</a:t>
            </a:r>
            <a:r>
              <a:rPr lang="en-US" altLang="ja-JP"/>
              <a:t>Excel</a:t>
            </a:r>
            <a:r>
              <a:rPr lang="ja-JP" altLang="en-US"/>
              <a:t>と共通の操作</a:t>
            </a:r>
          </a:p>
          <a:p>
            <a:r>
              <a:rPr kumimoji="0" lang="ja-JP" altLang="en-US"/>
              <a:t>用途</a:t>
            </a:r>
          </a:p>
          <a:p>
            <a:pPr lvl="1"/>
            <a:r>
              <a:rPr kumimoji="0" lang="ja-JP" altLang="en-US"/>
              <a:t>大学のゼミ発表</a:t>
            </a:r>
          </a:p>
          <a:p>
            <a:pPr lvl="1"/>
            <a:r>
              <a:rPr kumimoji="0" lang="ja-JP" altLang="en-US"/>
              <a:t>企業での企画、商品紹介など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9882-F482-46C9-B525-3A39B89B6AC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プレゼンテーション作成の手続き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ja-JP" altLang="en-US"/>
              <a:t>プレゼンテーションを新規作成する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kumimoji="0" lang="ja-JP" altLang="en-US"/>
              <a:t>スライドを挿入・編集する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kumimoji="0" lang="ja-JP" altLang="en-US"/>
              <a:t>アウトライン・スライドショーで</a:t>
            </a:r>
            <a:br>
              <a:rPr kumimoji="0" lang="ja-JP" altLang="en-US"/>
            </a:br>
            <a:r>
              <a:rPr kumimoji="0" lang="ja-JP" altLang="en-US"/>
              <a:t>内容を確認する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265-4E70-4317-8B2F-18BD5F9CC222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プレゼンテーションの新規作成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「ファイル」→「新規作成」</a:t>
            </a:r>
          </a:p>
          <a:p>
            <a:pPr lvl="1"/>
            <a:r>
              <a:rPr lang="ja-JP" altLang="en-US" dirty="0"/>
              <a:t>スライドのデザインを選びたい</a:t>
            </a:r>
            <a:br>
              <a:rPr lang="ja-JP" altLang="en-US" dirty="0"/>
            </a:br>
            <a:r>
              <a:rPr lang="ja-JP" altLang="en-US" dirty="0"/>
              <a:t>		→</a:t>
            </a:r>
            <a:r>
              <a:rPr lang="ja-JP" altLang="en-US" u="sng" dirty="0">
                <a:solidFill>
                  <a:schemeClr val="tx2"/>
                </a:solidFill>
              </a:rPr>
              <a:t>テーマ</a:t>
            </a:r>
          </a:p>
          <a:p>
            <a:pPr lvl="1"/>
            <a:r>
              <a:rPr lang="ja-JP" altLang="en-US" dirty="0"/>
              <a:t>スライドの構成を選びたい</a:t>
            </a:r>
            <a:br>
              <a:rPr lang="ja-JP" altLang="en-US" dirty="0"/>
            </a:br>
            <a:r>
              <a:rPr lang="ja-JP" altLang="en-US" dirty="0"/>
              <a:t>		→</a:t>
            </a:r>
            <a:r>
              <a:rPr lang="ja-JP" altLang="en-US" u="sng" dirty="0">
                <a:solidFill>
                  <a:schemeClr val="tx2"/>
                </a:solidFill>
              </a:rPr>
              <a:t>テンプレート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2D579-A0DE-47A2-8F59-51ECB914966B}" type="slidenum">
              <a:rPr lang="en-US" altLang="ja-JP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テンプレート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11096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外枠ができあがっているものに、自分のコンテンツを入力して作成する</a:t>
            </a:r>
          </a:p>
        </p:txBody>
      </p:sp>
      <p:pic>
        <p:nvPicPr>
          <p:cNvPr id="4102" name="Picture 5" descr="C:\Users\Nobuhiro\Desktop\pp-tem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730500"/>
            <a:ext cx="4535488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4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45F-19A2-440A-8AE8-74F01626EA8C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スライドの挿入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004175" cy="4497387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「ホーム」→「スライド」</a:t>
            </a:r>
          </a:p>
          <a:p>
            <a:pPr lvl="1"/>
            <a:r>
              <a:rPr kumimoji="0" lang="ja-JP" altLang="en-US" dirty="0"/>
              <a:t>「ホーム」の「スライド」から</a:t>
            </a:r>
            <a:endParaRPr kumimoji="0" lang="en-US" altLang="ja-JP" dirty="0"/>
          </a:p>
          <a:p>
            <a:pPr lvl="2"/>
            <a:r>
              <a:rPr kumimoji="0" lang="ja-JP" altLang="en-US" dirty="0"/>
              <a:t>「新しいスライド」でスライドを挿入</a:t>
            </a:r>
            <a:endParaRPr kumimoji="0" lang="en-US" altLang="ja-JP" dirty="0"/>
          </a:p>
          <a:p>
            <a:pPr lvl="2"/>
            <a:r>
              <a:rPr lang="ja-JP" altLang="en-US" dirty="0"/>
              <a:t>スライドのレイアウトを選択</a:t>
            </a:r>
          </a:p>
          <a:p>
            <a:pPr lvl="2"/>
            <a:r>
              <a:rPr lang="ja-JP" altLang="en-US" dirty="0"/>
              <a:t>スライド毎にレイアウトを変更できる。</a:t>
            </a:r>
          </a:p>
          <a:p>
            <a:pPr lvl="1"/>
            <a:r>
              <a:rPr lang="ja-JP" altLang="en-US" dirty="0"/>
              <a:t>デザインは「デザイン」の「テーマ」で変更できる。</a:t>
            </a:r>
            <a:endParaRPr lang="en-US" altLang="ja-JP" dirty="0"/>
          </a:p>
          <a:p>
            <a:pPr lvl="2"/>
            <a:r>
              <a:rPr lang="ja-JP" altLang="en-US" dirty="0"/>
              <a:t>全体のテーマを変更することも、個別に変更することもできる。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79C2-057E-4701-8DB5-9F0EE957F41E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スライドの編集（１）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8226425" cy="2551112"/>
          </a:xfrm>
        </p:spPr>
        <p:txBody>
          <a:bodyPr/>
          <a:lstStyle/>
          <a:p>
            <a:r>
              <a:rPr lang="en-US" altLang="ja-JP" sz="2800" dirty="0">
                <a:solidFill>
                  <a:srgbClr val="FF0000"/>
                </a:solidFill>
              </a:rPr>
              <a:t>Word</a:t>
            </a:r>
            <a:r>
              <a:rPr lang="ja-JP" altLang="en-US" sz="2800" dirty="0" err="1">
                <a:solidFill>
                  <a:srgbClr val="FF0000"/>
                </a:solidFill>
              </a:rPr>
              <a:t>、</a:t>
            </a:r>
            <a:r>
              <a:rPr lang="en-US" altLang="ja-JP" sz="2800" dirty="0">
                <a:solidFill>
                  <a:srgbClr val="FF0000"/>
                </a:solidFill>
              </a:rPr>
              <a:t>Excel</a:t>
            </a:r>
            <a:r>
              <a:rPr lang="ja-JP" altLang="en-US" sz="2800" dirty="0">
                <a:solidFill>
                  <a:srgbClr val="FF0000"/>
                </a:solidFill>
              </a:rPr>
              <a:t>と同様のメニュー</a:t>
            </a:r>
          </a:p>
          <a:p>
            <a:pPr lvl="1"/>
            <a:r>
              <a:rPr kumimoji="0" lang="ja-JP" altLang="en-US" sz="2400" dirty="0"/>
              <a:t>テキストボックスによる文字の挿入、段落、箇条書き、フォントタイプ、サイズの変更</a:t>
            </a:r>
          </a:p>
          <a:p>
            <a:pPr lvl="1"/>
            <a:r>
              <a:rPr kumimoji="0" lang="ja-JP" altLang="en-US" sz="2400" dirty="0"/>
              <a:t>表およびグラフの挿入</a:t>
            </a:r>
          </a:p>
          <a:p>
            <a:pPr lvl="1"/>
            <a:r>
              <a:rPr kumimoji="0" lang="ja-JP" altLang="en-US" sz="2400" dirty="0"/>
              <a:t>画像ファイル、音声ファイルの挿入</a:t>
            </a:r>
          </a:p>
        </p:txBody>
      </p:sp>
      <p:pic>
        <p:nvPicPr>
          <p:cNvPr id="8" name="コンテンツ プレースホルダ 7" descr="ppt02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5613" y="4543406"/>
            <a:ext cx="8226425" cy="931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62C6-CE92-4753-9B90-46908431214D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スライドの編集（２）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6425" cy="3889375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「ホーム」－「図形描画」</a:t>
            </a:r>
          </a:p>
          <a:p>
            <a:pPr lvl="1"/>
            <a:r>
              <a:rPr lang="en-US" altLang="ja-JP" dirty="0"/>
              <a:t>Word</a:t>
            </a:r>
            <a:r>
              <a:rPr lang="ja-JP" altLang="en-US" dirty="0" err="1"/>
              <a:t>、</a:t>
            </a:r>
            <a:r>
              <a:rPr lang="en-US" altLang="ja-JP" dirty="0"/>
              <a:t>Excel</a:t>
            </a:r>
            <a:r>
              <a:rPr lang="ja-JP" altLang="en-US" dirty="0"/>
              <a:t>でも同様のものが利用できる。</a:t>
            </a:r>
          </a:p>
          <a:p>
            <a:pPr lvl="2"/>
            <a:r>
              <a:rPr lang="ja-JP" altLang="en-US" dirty="0"/>
              <a:t>「挿入」 － 「図」－「図形」など</a:t>
            </a:r>
          </a:p>
          <a:p>
            <a:pPr lvl="1"/>
            <a:r>
              <a:rPr lang="ja-JP" altLang="en-US" dirty="0"/>
              <a:t>図形描画機能で描いた図は画像ファイル取り込みに比べてデータサイズが小さい</a:t>
            </a:r>
          </a:p>
          <a:p>
            <a:pPr lvl="2"/>
            <a:r>
              <a:rPr kumimoji="0" lang="ja-JP" altLang="en-US" dirty="0"/>
              <a:t>持ち運びに便利、動作が軽い。</a:t>
            </a:r>
            <a:endParaRPr kumimoji="0" lang="en-US" altLang="ja-JP" dirty="0"/>
          </a:p>
          <a:p>
            <a:pPr lvl="1"/>
            <a:r>
              <a:rPr kumimoji="0" lang="ja-JP" altLang="en-US" dirty="0"/>
              <a:t>「描画ツール」－「書式」で様々な書式を設定できる。</a:t>
            </a:r>
            <a:endParaRPr kumimoji="0"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611560" y="1556792"/>
            <a:ext cx="3240360" cy="201622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人文情報基礎 [文学部]</a:t>
            </a: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1D8B-AE85-4F1D-8A0F-553D71267EC9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図形描画機能の使用例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267744" y="5031585"/>
            <a:ext cx="189241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prstShdw prst="shdw11">
              <a:srgbClr val="080808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図形の効果</a:t>
            </a:r>
            <a:r>
              <a:rPr lang="ja-JP" altLang="en-US" b="1" dirty="0">
                <a:solidFill>
                  <a:schemeClr val="accent2"/>
                </a:solidFill>
              </a:rPr>
              <a:t>の</a:t>
            </a:r>
          </a:p>
          <a:p>
            <a:pPr algn="ctr"/>
            <a:r>
              <a:rPr lang="ja-JP" altLang="en-US" b="1" dirty="0">
                <a:solidFill>
                  <a:schemeClr val="accent2"/>
                </a:solidFill>
              </a:rPr>
              <a:t>使用例</a:t>
            </a:r>
            <a:endParaRPr lang="ja-JP" altLang="en-US" dirty="0"/>
          </a:p>
        </p:txBody>
      </p:sp>
      <p:sp>
        <p:nvSpPr>
          <p:cNvPr id="2" name="雲形吹き出し 1"/>
          <p:cNvSpPr/>
          <p:nvPr/>
        </p:nvSpPr>
        <p:spPr>
          <a:xfrm>
            <a:off x="4022064" y="1510333"/>
            <a:ext cx="3961209" cy="1224136"/>
          </a:xfrm>
          <a:prstGeom prst="cloudCallout">
            <a:avLst>
              <a:gd name="adj1" fmla="val -54517"/>
              <a:gd name="adj2" fmla="val 70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図形描画の使用例</a:t>
            </a:r>
          </a:p>
        </p:txBody>
      </p:sp>
      <p:sp>
        <p:nvSpPr>
          <p:cNvPr id="3" name="右矢印 2"/>
          <p:cNvSpPr/>
          <p:nvPr/>
        </p:nvSpPr>
        <p:spPr>
          <a:xfrm>
            <a:off x="4528952" y="4789960"/>
            <a:ext cx="1357312" cy="897707"/>
          </a:xfrm>
          <a:prstGeom prst="rightArrow">
            <a:avLst/>
          </a:prstGeom>
          <a:scene3d>
            <a:camera prst="isometricRightUp">
              <a:rot lat="2100000" lon="20400000" rev="0"/>
            </a:camera>
            <a:lightRig rig="threePt" dir="t"/>
          </a:scene3d>
          <a:sp3d>
            <a:bevelT w="50800" h="355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左右矢印 9"/>
          <p:cNvSpPr/>
          <p:nvPr/>
        </p:nvSpPr>
        <p:spPr>
          <a:xfrm>
            <a:off x="1115616" y="2060848"/>
            <a:ext cx="2232248" cy="10801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形吹き出し 11"/>
          <p:cNvSpPr/>
          <p:nvPr/>
        </p:nvSpPr>
        <p:spPr>
          <a:xfrm>
            <a:off x="6012160" y="3717032"/>
            <a:ext cx="2448272" cy="1800200"/>
          </a:xfrm>
          <a:prstGeom prst="wedgeEllipseCallout">
            <a:avLst/>
          </a:prstGeom>
          <a:effectLst>
            <a:outerShdw blurRad="127000" dist="38100" dir="8100000" algn="tr" rotWithShape="0">
              <a:srgbClr val="FFFF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488</TotalTime>
  <Words>621</Words>
  <Application>Microsoft Office PowerPoint</Application>
  <PresentationFormat>画面に合わせる (4:3)</PresentationFormat>
  <Paragraphs>119</Paragraphs>
  <Slides>16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Arial</vt:lpstr>
      <vt:lpstr>Wingdings</vt:lpstr>
      <vt:lpstr>Fading Grid</vt:lpstr>
      <vt:lpstr>グラフ</vt:lpstr>
      <vt:lpstr>Microsoft PowerPointを使ってみよう </vt:lpstr>
      <vt:lpstr>PowerPointとは何か</vt:lpstr>
      <vt:lpstr>プレゼンテーション作成の手続き</vt:lpstr>
      <vt:lpstr>プレゼンテーションの新規作成</vt:lpstr>
      <vt:lpstr>テンプレート</vt:lpstr>
      <vt:lpstr>スライドの挿入</vt:lpstr>
      <vt:lpstr>スライドの編集（１）</vt:lpstr>
      <vt:lpstr>スライドの編集（２）</vt:lpstr>
      <vt:lpstr>図形描画機能の使用例</vt:lpstr>
      <vt:lpstr>アニメーション効果</vt:lpstr>
      <vt:lpstr>切り替え効果</vt:lpstr>
      <vt:lpstr>注意</vt:lpstr>
      <vt:lpstr>アウトラインモードとスライド一覧</vt:lpstr>
      <vt:lpstr>スライドショー</vt:lpstr>
      <vt:lpstr>プレゼンテーションのポイント</vt:lpstr>
      <vt:lpstr>プレゼンテーションのポイント</vt:lpstr>
    </vt:vector>
  </TitlesOfParts>
  <Company>京都大学文学部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PowerPointを使ってみよう</dc:title>
  <dc:creator>jinbun-joho</dc:creator>
  <cp:lastModifiedBy>OHURA Makoto</cp:lastModifiedBy>
  <cp:revision>23</cp:revision>
  <dcterms:created xsi:type="dcterms:W3CDTF">2002-06-13T04:28:18Z</dcterms:created>
  <dcterms:modified xsi:type="dcterms:W3CDTF">2020-06-21T07:03:50Z</dcterms:modified>
</cp:coreProperties>
</file>